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"/>
  </p:notesMasterIdLst>
  <p:sldIdLst>
    <p:sldId id="260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80" autoAdjust="0"/>
  </p:normalViewPr>
  <p:slideViewPr>
    <p:cSldViewPr>
      <p:cViewPr varScale="1">
        <p:scale>
          <a:sx n="75" d="100"/>
          <a:sy n="75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99FAE-C08F-422E-9858-2C53704B37FA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6A038-B073-4983-A721-5DCE9D29B7D1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24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“.”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6A038-B073-4983-A721-5DCE9D29B7D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13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050" dirty="0" smtClean="0"/>
          </a:p>
          <a:p>
            <a:pPr>
              <a:buNone/>
            </a:pPr>
            <a:endParaRPr lang="en-CA" sz="105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88C82-1E50-4C14-A807-CD325E94BE17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15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43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62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29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4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01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08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69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20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12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42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84641-91EB-412A-B001-CF1CEA1876A8}" type="datetimeFigureOut">
              <a:rPr lang="en-CA" smtClean="0"/>
              <a:pPr/>
              <a:t>25/10/2014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DB57-D69A-4E3B-B377-80E1DE7F54A8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29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marcotte.roxanne@uqam.ca" TargetMode="External"/><Relationship Id="rId4" Type="http://schemas.openxmlformats.org/officeDocument/2006/relationships/hyperlink" Target="http://canadianmuslimsonline.uqam.ca/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nadianmuslimsonline.uqam.ca/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marcotte.roxanne@uqam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-381000"/>
            <a:ext cx="8991599" cy="228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4191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Muslim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living in Canada? </a:t>
            </a:r>
            <a:endParaRPr lang="fr-F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impact of the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Internet?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answered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YES to ALL of the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US" sz="2000" dirty="0" smtClean="0"/>
              <a:t>“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nline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n-US" sz="2000" dirty="0" smtClean="0"/>
              <a:t> </a:t>
            </a:r>
            <a:r>
              <a:rPr lang="en-US" sz="2000" dirty="0"/>
              <a:t>”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about the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://canadianmuslimsonline.uqam.ca/en</a:t>
            </a:r>
            <a:endParaRPr lang="fr-F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 Roxanne Marcotte (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marcotte.roxanne@uqam.ca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01321"/>
            <a:ext cx="8991599" cy="21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tes-vous musulman(e), et avez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moins de 40 ans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Habitez-vous au Canada?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Êtes-vous intéressé(e)s à participer à un sondage sur l’impact de l’internet?</a:t>
            </a:r>
          </a:p>
          <a:p>
            <a:pPr marL="0" lvl="2" indent="0">
              <a:buNone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vous avez répondu(es) OUI à TOUTES ces questions,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Vous êtes invité(e)s à participer à ce projet de recherche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site web de notre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projet, v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trouverez un lien vers le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 sondage en ligne »,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ainsi que plus d’information sur le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projet : </a:t>
            </a:r>
            <a:endParaRPr lang="fr-F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http://canadianmuslimsonline.uqam.ca/fr/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 Roxanne Marcotte (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marcotte.roxanne@uqam.ca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C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409575"/>
            <a:ext cx="90297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76425"/>
            <a:ext cx="9029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148</Words>
  <Application>Microsoft Office PowerPoint</Application>
  <PresentationFormat>Affichage à l'écran (4:3)</PresentationFormat>
  <Paragraphs>27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 Young</dc:creator>
  <cp:lastModifiedBy>Anonyme</cp:lastModifiedBy>
  <cp:revision>39</cp:revision>
  <dcterms:created xsi:type="dcterms:W3CDTF">2012-09-17T10:39:34Z</dcterms:created>
  <dcterms:modified xsi:type="dcterms:W3CDTF">2014-10-25T16:50:05Z</dcterms:modified>
</cp:coreProperties>
</file>